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71" r:id="rId17"/>
    <p:sldId id="285" r:id="rId18"/>
    <p:sldId id="276" r:id="rId19"/>
    <p:sldId id="277" r:id="rId20"/>
    <p:sldId id="639" r:id="rId21"/>
    <p:sldId id="266" r:id="rId22"/>
    <p:sldId id="267" r:id="rId23"/>
    <p:sldId id="268" r:id="rId24"/>
    <p:sldId id="269" r:id="rId25"/>
    <p:sldId id="278" r:id="rId26"/>
    <p:sldId id="286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方正跃进简体" panose="02000000000000000000" pitchFamily="2" charset="-122"/>
      <p:regular r:id="rId37"/>
    </p:embeddedFont>
    <p:embeddedFont>
      <p:font typeface="华康俪金黑W8(P)" panose="020B0800000000000000" pitchFamily="34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71"/>
            <p14:sldId id="285"/>
            <p14:sldId id="276"/>
            <p14:sldId id="277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24" autoAdjust="0"/>
  </p:normalViewPr>
  <p:slideViewPr>
    <p:cSldViewPr snapToGrid="0">
      <p:cViewPr varScale="1">
        <p:scale>
          <a:sx n="153" d="100"/>
          <a:sy n="153" d="100"/>
        </p:scale>
        <p:origin x="1314" y="150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197750" y="1067279"/>
            <a:ext cx="40527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战略思想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放眼全局，注重战役间的协调配合。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针对不同情况制定不同的战略方针。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以攻打重点目标统率战役全局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5469572" y="847095"/>
            <a:ext cx="3591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战术思想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分割敌人，各个击破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攻城</a:t>
            </a:r>
            <a:r>
              <a:rPr lang="en-US" altLang="zh-CN" dirty="0"/>
              <a:t>(</a:t>
            </a:r>
            <a:r>
              <a:rPr lang="zh-CN" altLang="zh-CN" dirty="0"/>
              <a:t>围点</a:t>
            </a:r>
            <a:r>
              <a:rPr lang="en-US" altLang="zh-CN" dirty="0"/>
              <a:t>)</a:t>
            </a:r>
            <a:r>
              <a:rPr lang="zh-CN" altLang="zh-CN" dirty="0"/>
              <a:t>与打援、牵制相结合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军事打击为主，辅之以政治攻势</a:t>
            </a:r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01423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431C-0BCF-44BA-AC7F-315578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E35DE-F7EB-409B-BBB4-60E3EEB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57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223E-D5C6-49BF-90B6-7FEDC9AD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D19E5-3D52-4FD0-826A-47E8B016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</p:spTree>
    <p:extLst>
      <p:ext uri="{BB962C8B-B14F-4D97-AF65-F5344CB8AC3E}">
        <p14:creationId xmlns:p14="http://schemas.microsoft.com/office/powerpoint/2010/main" val="142667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1720</Words>
  <Application>Microsoft Office PowerPoint</Application>
  <PresentationFormat>全屏显示(4:3)</PresentationFormat>
  <Paragraphs>99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Calibri</vt:lpstr>
      <vt:lpstr>微软雅黑</vt:lpstr>
      <vt:lpstr>Calibri Light</vt:lpstr>
      <vt:lpstr>等线</vt:lpstr>
      <vt:lpstr>方正跃进简体</vt:lpstr>
      <vt:lpstr>华康俪金黑W8(P)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总结</vt:lpstr>
      <vt:lpstr>PowerPoint 演示文稿</vt:lpstr>
      <vt:lpstr>作品思想 </vt:lpstr>
      <vt:lpstr>总结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1</cp:revision>
  <dcterms:created xsi:type="dcterms:W3CDTF">2019-04-02T14:16:15Z</dcterms:created>
  <dcterms:modified xsi:type="dcterms:W3CDTF">2019-04-02T14:25:49Z</dcterms:modified>
</cp:coreProperties>
</file>